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2-02T07:03:54.595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0 1 12123 180000 90000,'0'0'0'0'0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12-02T07:04:11.738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2997 0 12123 180000 90000,'-78'27'0'0'0,"0"0"0"0"0,-1 1 0 0 0,1-5 0 0 0,19-15 0 0 0,0-3 0 0 0,-13 5 0 0 0,-5 2 0 0 0,-12 1 0 0 0,-4 0 0 0 0,28-3 0 0 0,-2-1 0 0 0,-1-1 0 0 0,-5 1 0 0 0,-2-2 0 0 0,1 1 0 0 0,-2 0 0 0 0,0 0 0 0 0,-1 0 0 0 0,-2 0 0 0 0,-1 0 0 0 0,1 0 0 0 0,3 0 0 0 0,0 0 0 0 0,2 0 0 0 0,6-1 0 0 0,1 0 0 0 0,1 0 0 0 0,-25 3 0 0 0,4 1 0 0 0,13-2 0 0 0,3 0 0 0 0,6 1 0 0 0,1 0 0 0 0,0 1 0 0 0,2-1 0 0 0,3 0 0 0 0,4 0 0 0 0,-16 5 0 0 0,9-1 0 0 0,9-6 0 0 0,31-5 0 0 0,4-3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2-02T07:04:38.380"/>
    </inkml:context>
    <inkml:brush xml:id="br0">
      <inkml:brushProperty name="width" value="0.35" units="cm"/>
      <inkml:brushProperty name="height" value="2.1" units="cm"/>
      <inkml:brushProperty name="color" value="#FFFFFF"/>
      <inkml:brushProperty name="inkEffects" value="pencil"/>
    </inkml:brush>
  </inkml:definitions>
  <inkml:trace contextRef="#ctx0" brushRef="#br0">0 1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2-02T07:05:13.240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1 8027,'0'0'0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2-02T07:05:18.91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24575,'0'0'0</inkml:trace>
</inkml:ink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11B6F-0F35-934E-B3F5-ECE94D2D5C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3B8B14-FBE8-0547-B9EE-000A41AABF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70E81-F32B-B94F-885F-FD884A885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70CAD-F722-4340-891E-B06CAE8E7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DE299-F831-894D-83AA-856F88547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215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FD5AA-3B5D-8249-9806-38AF398B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CE192F-F620-1E41-A4D2-AB435A78D6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A4501-0050-0541-AAE5-115276A43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F8F7D-61DC-2747-B9A3-04251AB7D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DD32C-43C0-7545-8E42-D8B149E6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496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1E0DDC-05F1-D44C-9431-E5B62534F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745C72-77BC-DF44-8448-8578F19F92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14DC4-2BB0-FB4A-9D04-19C16F9C6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4F59F-9F96-AB49-B83A-82EFF6635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9576C-2EDD-DC4E-9960-F180D0FC9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6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2664-B766-1846-BBEB-97D197FD0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18808-AC2A-E646-8A98-B35F7BC63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F0517-F3C4-CF44-9745-71AF8006B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37E25-9932-D44C-B363-6D3367D12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CD6CE-58A4-8D40-BA0C-6C801FC28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523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289A3-7244-B042-8D06-BE2FC83B7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0323C-26FF-C348-8ED8-B4D164DB4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2D6BD-50F8-6B49-BFD8-8D2EB1548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6BF41-F2F0-BB4D-8C54-7C0B967CE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C8E72-0F58-B745-BDDA-1FC7C2618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81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53DAB-6E44-F242-9594-5F4E7E684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AC1EC-3BA6-E54D-852E-6850FBCAFB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969D7-932D-2347-8D8C-C1B0AE8E04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0D336-4CEC-0640-B5E3-4EEA2ADD4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3DBF5-4F91-EF49-AF7E-26ABA6CA0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EC7E56-EA9A-9D47-B9D8-4ACA9BECE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609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937F9-B8EC-C949-9EFF-99879D56C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3B444-34EF-5D43-9097-DD16FC72C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9495D5-EDB5-C445-A07D-DF20AA21AE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2899BE-83CF-1049-A355-9A8E8EF836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B1A309-395E-3441-B743-63FC613D7B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5B9FDD-015E-ED4E-B1B3-76F086597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7D2CD5-0272-7341-B860-5B7B2DEF0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43AB7C-BB22-6F4A-B1E7-9D4E65DDD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74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5FA4-2C42-F74B-9944-B4BEFEC7A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B0BBF-D5A3-4F4A-A697-10C38506C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418544-CA49-3240-9EA0-5DD4C616D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12A919-84D1-0948-97BD-BBEAEC7B8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343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25CADA-2448-9449-8E45-F8DF71A0E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2C2D6-875B-9C47-A380-4B5DB061C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60B04-3DDF-EA41-ADB1-3FB633480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48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483E3-27DE-EA4A-B80A-1B7BBF74F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A46CB-E8B6-B643-81A9-D33D4D16B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8B6D2-6B0E-E146-A0F2-0AC1AE942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E4BD7-0C4F-604E-9BF1-1B513A865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550289-6CE7-7B42-8DA6-1308BFBAE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71440D-594A-0846-B249-F19EC3B2B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15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48353-8C32-4246-B095-64F3E7219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A0F142-4583-C248-86FC-7EF7CB4EA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37D8A-AAD1-C94E-AC3E-9293C30AB5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74811-61D0-CE45-9F17-E3F008EA0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9650F-BF5C-564E-8B3F-2EDDBF5F6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B163DB-0298-F34A-A130-C5EAA2208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63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CE80C5-92C1-0F42-A640-5365EE4C2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E181E-6C17-F741-868C-C259CEE5F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87B34-24EC-C141-B664-433213EC77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43541-E9DD-BF41-96E2-4A8ED1E22DD4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B10D7F-9EE8-694B-8E1C-45435A800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92435-ABCB-4241-B694-FE01DCA1E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BA94B-DB85-C64E-8BEB-46A8B2F3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591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F2210216-5EF6-442D-8A05-29447BA82A6F}"/>
              </a:ext>
            </a:extLst>
          </p:cNvPr>
          <p:cNvSpPr/>
          <p:nvPr/>
        </p:nvSpPr>
        <p:spPr>
          <a:xfrm>
            <a:off x="4134376" y="968513"/>
            <a:ext cx="3697121" cy="1679135"/>
          </a:xfrm>
          <a:prstGeom prst="ellipse">
            <a:avLst/>
          </a:prstGeom>
          <a:solidFill>
            <a:srgbClr val="000000"/>
          </a:solidFill>
          <a:ln w="30856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Elipse 11">
            <a:extLst>
              <a:ext uri="{FF2B5EF4-FFF2-40B4-BE49-F238E27FC236}">
                <a16:creationId xmlns:a16="http://schemas.microsoft.com/office/drawing/2014/main" id="{B9F82BEB-4BEC-A444-AA99-87D9AE5B37BC}"/>
              </a:ext>
            </a:extLst>
          </p:cNvPr>
          <p:cNvSpPr/>
          <p:nvPr/>
        </p:nvSpPr>
        <p:spPr>
          <a:xfrm>
            <a:off x="4819036" y="1639613"/>
            <a:ext cx="2167220" cy="938876"/>
          </a:xfrm>
          <a:prstGeom prst="ellipse">
            <a:avLst/>
          </a:prstGeom>
          <a:solidFill>
            <a:schemeClr val="bg2">
              <a:alpha val="97000"/>
            </a:schemeClr>
          </a:solidFill>
          <a:ln w="30856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Elipse 11">
            <a:extLst>
              <a:ext uri="{FF2B5EF4-FFF2-40B4-BE49-F238E27FC236}">
                <a16:creationId xmlns:a16="http://schemas.microsoft.com/office/drawing/2014/main" id="{276F5187-8D3B-9C44-A2B7-5BF56FE59257}"/>
              </a:ext>
            </a:extLst>
          </p:cNvPr>
          <p:cNvSpPr/>
          <p:nvPr/>
        </p:nvSpPr>
        <p:spPr>
          <a:xfrm>
            <a:off x="4947249" y="1639612"/>
            <a:ext cx="1954923" cy="683173"/>
          </a:xfrm>
          <a:prstGeom prst="ellipse">
            <a:avLst/>
          </a:prstGeom>
          <a:solidFill>
            <a:schemeClr val="tx1"/>
          </a:solidFill>
          <a:ln w="30856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Elipse 11">
            <a:extLst>
              <a:ext uri="{FF2B5EF4-FFF2-40B4-BE49-F238E27FC236}">
                <a16:creationId xmlns:a16="http://schemas.microsoft.com/office/drawing/2014/main" id="{5F43518F-8A34-7949-BC2B-0500CF06A8F4}"/>
              </a:ext>
            </a:extLst>
          </p:cNvPr>
          <p:cNvSpPr/>
          <p:nvPr/>
        </p:nvSpPr>
        <p:spPr>
          <a:xfrm>
            <a:off x="5354000" y="1736444"/>
            <a:ext cx="1141419" cy="515006"/>
          </a:xfrm>
          <a:prstGeom prst="ellipse">
            <a:avLst/>
          </a:prstGeom>
          <a:solidFill>
            <a:schemeClr val="bg1"/>
          </a:solidFill>
          <a:ln w="30856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75EF4D19-F6E3-E743-B14D-3B130BCDD448}"/>
                  </a:ext>
                </a:extLst>
              </p14:cNvPr>
              <p14:cNvContentPartPr/>
              <p14:nvPr/>
            </p14:nvContentPartPr>
            <p14:xfrm>
              <a:off x="5793334" y="4805630"/>
              <a:ext cx="360" cy="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75EF4D19-F6E3-E743-B14D-3B130BCDD44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84334" y="479699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9891852F-7565-8D42-98B1-2CFAB2A79660}"/>
                  </a:ext>
                </a:extLst>
              </p14:cNvPr>
              <p14:cNvContentPartPr/>
              <p14:nvPr/>
            </p14:nvContentPartPr>
            <p14:xfrm>
              <a:off x="5122654" y="3229550"/>
              <a:ext cx="1078920" cy="16236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9891852F-7565-8D42-98B1-2CFAB2A7966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14014" y="3220550"/>
                <a:ext cx="109656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6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5F1667C5-5CF5-C249-9AF3-2F51A9E4C569}"/>
                  </a:ext>
                </a:extLst>
              </p14:cNvPr>
              <p14:cNvContentPartPr/>
              <p14:nvPr/>
            </p14:nvContentPartPr>
            <p14:xfrm>
              <a:off x="2365054" y="1106990"/>
              <a:ext cx="360" cy="3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5F1667C5-5CF5-C249-9AF3-2F51A9E4C56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02054" y="729350"/>
                <a:ext cx="126000" cy="75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B2627FA3-105E-AC49-A028-D1952A3FE4BF}"/>
                  </a:ext>
                </a:extLst>
              </p14:cNvPr>
              <p14:cNvContentPartPr/>
              <p14:nvPr/>
            </p14:nvContentPartPr>
            <p14:xfrm>
              <a:off x="6036802" y="2288870"/>
              <a:ext cx="360" cy="3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B2627FA3-105E-AC49-A028-D1952A3FE4B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06202" y="2258270"/>
                <a:ext cx="615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256B6503-D26F-B34F-8E39-DE4EAF044B23}"/>
                  </a:ext>
                </a:extLst>
              </p14:cNvPr>
              <p14:cNvContentPartPr/>
              <p14:nvPr/>
            </p14:nvContentPartPr>
            <p14:xfrm>
              <a:off x="5264854" y="356030"/>
              <a:ext cx="360" cy="36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256B6503-D26F-B34F-8E39-DE4EAF044B2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247214" y="338390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43" name="Elipse 11">
            <a:extLst>
              <a:ext uri="{FF2B5EF4-FFF2-40B4-BE49-F238E27FC236}">
                <a16:creationId xmlns:a16="http://schemas.microsoft.com/office/drawing/2014/main" id="{0853B719-69A3-BA46-B7CF-864544EF5204}"/>
              </a:ext>
            </a:extLst>
          </p:cNvPr>
          <p:cNvSpPr/>
          <p:nvPr/>
        </p:nvSpPr>
        <p:spPr>
          <a:xfrm>
            <a:off x="4253998" y="1714391"/>
            <a:ext cx="158601" cy="175660"/>
          </a:xfrm>
          <a:prstGeom prst="ellipse">
            <a:avLst/>
          </a:prstGeom>
          <a:solidFill>
            <a:srgbClr val="C00000"/>
          </a:solidFill>
          <a:ln w="30856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5" name="Elipse 11">
            <a:extLst>
              <a:ext uri="{FF2B5EF4-FFF2-40B4-BE49-F238E27FC236}">
                <a16:creationId xmlns:a16="http://schemas.microsoft.com/office/drawing/2014/main" id="{612B7D3D-1361-A841-BBE2-CFF357231D1D}"/>
              </a:ext>
            </a:extLst>
          </p:cNvPr>
          <p:cNvSpPr/>
          <p:nvPr/>
        </p:nvSpPr>
        <p:spPr>
          <a:xfrm>
            <a:off x="4912051" y="1270033"/>
            <a:ext cx="158601" cy="175660"/>
          </a:xfrm>
          <a:prstGeom prst="ellipse">
            <a:avLst/>
          </a:prstGeom>
          <a:solidFill>
            <a:srgbClr val="C00000"/>
          </a:solidFill>
          <a:ln w="30856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6" name="Elipse 11">
            <a:extLst>
              <a:ext uri="{FF2B5EF4-FFF2-40B4-BE49-F238E27FC236}">
                <a16:creationId xmlns:a16="http://schemas.microsoft.com/office/drawing/2014/main" id="{72B88781-3F93-6D47-90C8-28A3F5272CBD}"/>
              </a:ext>
            </a:extLst>
          </p:cNvPr>
          <p:cNvSpPr/>
          <p:nvPr/>
        </p:nvSpPr>
        <p:spPr>
          <a:xfrm>
            <a:off x="5909349" y="1093302"/>
            <a:ext cx="158601" cy="175660"/>
          </a:xfrm>
          <a:prstGeom prst="ellipse">
            <a:avLst/>
          </a:prstGeom>
          <a:solidFill>
            <a:srgbClr val="C00000"/>
          </a:solidFill>
          <a:ln w="30856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8" name="Elipse 11">
            <a:extLst>
              <a:ext uri="{FF2B5EF4-FFF2-40B4-BE49-F238E27FC236}">
                <a16:creationId xmlns:a16="http://schemas.microsoft.com/office/drawing/2014/main" id="{641D9C6F-F6A1-5048-9FA8-9A7CDD7C04EA}"/>
              </a:ext>
            </a:extLst>
          </p:cNvPr>
          <p:cNvSpPr/>
          <p:nvPr/>
        </p:nvSpPr>
        <p:spPr>
          <a:xfrm>
            <a:off x="6877458" y="1282390"/>
            <a:ext cx="158601" cy="175660"/>
          </a:xfrm>
          <a:prstGeom prst="ellipse">
            <a:avLst/>
          </a:prstGeom>
          <a:solidFill>
            <a:srgbClr val="C00000"/>
          </a:solidFill>
          <a:ln w="30856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9" name="Elipse 11">
            <a:extLst>
              <a:ext uri="{FF2B5EF4-FFF2-40B4-BE49-F238E27FC236}">
                <a16:creationId xmlns:a16="http://schemas.microsoft.com/office/drawing/2014/main" id="{51EAB178-D2E2-EE40-8825-C0C9BDDF4B8A}"/>
              </a:ext>
            </a:extLst>
          </p:cNvPr>
          <p:cNvSpPr/>
          <p:nvPr/>
        </p:nvSpPr>
        <p:spPr>
          <a:xfrm>
            <a:off x="7556444" y="1714391"/>
            <a:ext cx="158601" cy="175660"/>
          </a:xfrm>
          <a:prstGeom prst="ellipse">
            <a:avLst/>
          </a:prstGeom>
          <a:solidFill>
            <a:srgbClr val="C00000"/>
          </a:solidFill>
          <a:ln w="30856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72" name="Picture 71" descr="A picture containing text&#10;&#10;Description automatically generated">
            <a:extLst>
              <a:ext uri="{FF2B5EF4-FFF2-40B4-BE49-F238E27FC236}">
                <a16:creationId xmlns:a16="http://schemas.microsoft.com/office/drawing/2014/main" id="{13EC796B-4463-0B4A-BD89-D5914E6A8779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06" y="3493920"/>
            <a:ext cx="12196126" cy="3376829"/>
          </a:xfrm>
          <a:prstGeom prst="rect">
            <a:avLst/>
          </a:prstGeom>
          <a:effectLst>
            <a:glow>
              <a:schemeClr val="accent1"/>
            </a:glow>
            <a:outerShdw dist="50800" sx="93000" sy="93000" algn="ctr" rotWithShape="0">
              <a:srgbClr val="000000"/>
            </a:outerShdw>
            <a:reflection endPos="0" dist="50800" dir="5400000" sy="-100000" algn="bl" rotWithShape="0"/>
            <a:softEdge rad="0"/>
          </a:effectLst>
        </p:spPr>
      </p:pic>
      <p:sp>
        <p:nvSpPr>
          <p:cNvPr id="70" name="Trapezoid 69">
            <a:extLst>
              <a:ext uri="{FF2B5EF4-FFF2-40B4-BE49-F238E27FC236}">
                <a16:creationId xmlns:a16="http://schemas.microsoft.com/office/drawing/2014/main" id="{48D9EF51-7133-0B42-8A4B-660EEDE13CD4}"/>
              </a:ext>
            </a:extLst>
          </p:cNvPr>
          <p:cNvSpPr/>
          <p:nvPr/>
        </p:nvSpPr>
        <p:spPr>
          <a:xfrm>
            <a:off x="4519213" y="1993947"/>
            <a:ext cx="2845414" cy="4876802"/>
          </a:xfrm>
          <a:prstGeom prst="trapezoid">
            <a:avLst>
              <a:gd name="adj" fmla="val 44460"/>
            </a:avLst>
          </a:prstGeom>
          <a:gradFill>
            <a:gsLst>
              <a:gs pos="27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99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F0562C-B4BA-AA47-A828-DDFE77C76A63}"/>
              </a:ext>
            </a:extLst>
          </p:cNvPr>
          <p:cNvSpPr txBox="1"/>
          <p:nvPr/>
        </p:nvSpPr>
        <p:spPr>
          <a:xfrm>
            <a:off x="223889" y="173518"/>
            <a:ext cx="3198649" cy="923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5400000" algn="t" rotWithShape="0">
                    <a:prstClr val="black">
                      <a:alpha val="40000"/>
                    </a:prstClr>
                  </a:outerShdw>
                </a:effectLst>
                <a:latin typeface="Andale Mono" panose="020B0509000000000004" pitchFamily="49" charset="0"/>
              </a:rPr>
              <a:t>ATLiens</a:t>
            </a:r>
            <a:endParaRPr lang="en-US" sz="5400" b="1" dirty="0">
              <a:solidFill>
                <a:schemeClr val="bg1">
                  <a:lumMod val="85000"/>
                </a:schemeClr>
              </a:solidFill>
              <a:effectLst>
                <a:outerShdw blurRad="50800" dist="114300" dir="5400000" algn="t" rotWithShape="0">
                  <a:prstClr val="black">
                    <a:alpha val="40000"/>
                  </a:prstClr>
                </a:outerShdw>
              </a:effectLst>
              <a:latin typeface="Andale Mono" panose="020B05090000000000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59A9F86-B894-D948-AF69-F8B7ACB88CB7}"/>
              </a:ext>
            </a:extLst>
          </p:cNvPr>
          <p:cNvSpPr txBox="1"/>
          <p:nvPr/>
        </p:nvSpPr>
        <p:spPr>
          <a:xfrm>
            <a:off x="223889" y="1150651"/>
            <a:ext cx="3913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16200000" rotWithShape="0">
                    <a:prstClr val="black">
                      <a:alpha val="40000"/>
                    </a:prstClr>
                  </a:outerShdw>
                </a:effectLst>
                <a:latin typeface="Andale Mono" panose="020B0509000000000004" pitchFamily="49" charset="0"/>
                <a:cs typeface="High Tower Text" panose="020F0502020204030204" pitchFamily="34" charset="0"/>
              </a:rPr>
              <a:t>A Text Based Adventure Game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DE48AA-B437-CD4A-8604-CB526A726D47}"/>
              </a:ext>
            </a:extLst>
          </p:cNvPr>
          <p:cNvSpPr txBox="1"/>
          <p:nvPr/>
        </p:nvSpPr>
        <p:spPr>
          <a:xfrm>
            <a:off x="8131320" y="1592864"/>
            <a:ext cx="3250737" cy="646331"/>
          </a:xfrm>
          <a:prstGeom prst="rect">
            <a:avLst/>
          </a:prstGeom>
          <a:noFill/>
          <a:effectLst>
            <a:outerShdw blurRad="50800" dist="1143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16200000" rotWithShape="0">
                    <a:prstClr val="black">
                      <a:alpha val="40000"/>
                    </a:prstClr>
                  </a:outerShdw>
                </a:effectLst>
                <a:latin typeface="Andale Mono" panose="020B0509000000000004" pitchFamily="49" charset="0"/>
                <a:cs typeface="High Tower Text" panose="020F0502020204030204" pitchFamily="34" charset="0"/>
              </a:rPr>
              <a:t>Escape the city before it’s too late…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6A82BF-500E-BE4E-8890-C11EE3689C73}"/>
              </a:ext>
            </a:extLst>
          </p:cNvPr>
          <p:cNvSpPr txBox="1"/>
          <p:nvPr/>
        </p:nvSpPr>
        <p:spPr>
          <a:xfrm>
            <a:off x="219206" y="1584290"/>
            <a:ext cx="3754589" cy="369332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16200000" rotWithShape="0">
                    <a:prstClr val="black">
                      <a:alpha val="40000"/>
                    </a:prstClr>
                  </a:outerShdw>
                </a:effectLst>
                <a:latin typeface="Andale Mono" panose="020B0509000000000004" pitchFamily="49" charset="0"/>
                <a:cs typeface="High Tower Text" panose="020F0502020204030204" pitchFamily="34" charset="0"/>
              </a:rPr>
              <a:t>Coded by Michael </a:t>
            </a:r>
            <a:r>
              <a:rPr lang="en-US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16200000" rotWithShape="0">
                    <a:prstClr val="black">
                      <a:alpha val="40000"/>
                    </a:prstClr>
                  </a:outerShdw>
                </a:effectLst>
                <a:latin typeface="Andale Mono" panose="020B0509000000000004" pitchFamily="49" charset="0"/>
                <a:cs typeface="High Tower Text" panose="020F0502020204030204" pitchFamily="34" charset="0"/>
              </a:rPr>
              <a:t>Bolsius</a:t>
            </a:r>
            <a:endParaRPr lang="en-US" b="1" dirty="0">
              <a:solidFill>
                <a:schemeClr val="bg1">
                  <a:lumMod val="85000"/>
                </a:schemeClr>
              </a:solidFill>
              <a:effectLst>
                <a:outerShdw blurRad="50800" dist="114300" dir="16200000" rotWithShape="0">
                  <a:prstClr val="black">
                    <a:alpha val="40000"/>
                  </a:prstClr>
                </a:outerShdw>
              </a:effectLst>
              <a:latin typeface="Andale Mono" panose="020B0509000000000004" pitchFamily="49" charset="0"/>
              <a:cs typeface="High Tower Text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250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18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Andale Mono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Bolsius, Michael [INNOCEAN]</dc:creator>
  <cp:lastModifiedBy>Bolsius, Michael [INNOCEAN]</cp:lastModifiedBy>
  <cp:revision>15</cp:revision>
  <dcterms:created xsi:type="dcterms:W3CDTF">2020-12-02T06:54:27Z</dcterms:created>
  <dcterms:modified xsi:type="dcterms:W3CDTF">2020-12-03T11:37:25Z</dcterms:modified>
</cp:coreProperties>
</file>

<file path=docProps/thumbnail.jpeg>
</file>